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2A71F-2828-4BEA-BFBE-C1DF7C15E28D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2B01-7209-490B-ABEC-904ABFD67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48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2A71F-2828-4BEA-BFBE-C1DF7C15E28D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2B01-7209-490B-ABEC-904ABFD67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64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2A71F-2828-4BEA-BFBE-C1DF7C15E28D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2B01-7209-490B-ABEC-904ABFD67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284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2A71F-2828-4BEA-BFBE-C1DF7C15E28D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2B01-7209-490B-ABEC-904ABFD67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39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2A71F-2828-4BEA-BFBE-C1DF7C15E28D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2B01-7209-490B-ABEC-904ABFD67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04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2A71F-2828-4BEA-BFBE-C1DF7C15E28D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2B01-7209-490B-ABEC-904ABFD67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51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2A71F-2828-4BEA-BFBE-C1DF7C15E28D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2B01-7209-490B-ABEC-904ABFD67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098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2A71F-2828-4BEA-BFBE-C1DF7C15E28D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2B01-7209-490B-ABEC-904ABFD67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65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2A71F-2828-4BEA-BFBE-C1DF7C15E28D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2B01-7209-490B-ABEC-904ABFD67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627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2A71F-2828-4BEA-BFBE-C1DF7C15E28D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2B01-7209-490B-ABEC-904ABFD67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84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2A71F-2828-4BEA-BFBE-C1DF7C15E28D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2B01-7209-490B-ABEC-904ABFD67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943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2A71F-2828-4BEA-BFBE-C1DF7C15E28D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92B01-7209-490B-ABEC-904ABFD67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434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365126"/>
            <a:ext cx="10515600" cy="7572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400" dirty="0" smtClean="0"/>
              <a:t>Screenshot - </a:t>
            </a:r>
            <a:r>
              <a:rPr lang="en-US" sz="4400" dirty="0" err="1" smtClean="0"/>
              <a:t>TicketFlap</a:t>
            </a:r>
            <a:endParaRPr lang="en-US" sz="4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49809"/>
            <a:ext cx="7621460" cy="389833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60813" y="2921921"/>
            <a:ext cx="2867892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Change Bring a friend to </a:t>
            </a:r>
            <a:r>
              <a:rPr lang="en-US" sz="1400" b="1" dirty="0" smtClean="0"/>
              <a:t>BFF Combo</a:t>
            </a:r>
          </a:p>
          <a:p>
            <a:endParaRPr lang="en-US" sz="1400" dirty="0"/>
          </a:p>
          <a:p>
            <a:r>
              <a:rPr lang="en-US" sz="1400" dirty="0" smtClean="0"/>
              <a:t>Start Friday 3pm</a:t>
            </a:r>
            <a:endParaRPr lang="en-US" sz="1400" dirty="0"/>
          </a:p>
          <a:p>
            <a:r>
              <a:rPr lang="en-US" sz="1400" dirty="0" smtClean="0"/>
              <a:t>Till Monday 10am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3836" y="2893396"/>
            <a:ext cx="5031898" cy="2462213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+New Combo</a:t>
            </a:r>
          </a:p>
          <a:p>
            <a:endParaRPr lang="en-US" sz="1400" dirty="0"/>
          </a:p>
          <a:p>
            <a:r>
              <a:rPr lang="en-US" sz="1400" b="1" dirty="0" smtClean="0"/>
              <a:t>Teachers Day Combo - </a:t>
            </a:r>
            <a:r>
              <a:rPr lang="en-US" sz="1400" b="1" dirty="0"/>
              <a:t>Total price $130</a:t>
            </a:r>
            <a:endParaRPr lang="en-US" sz="1400" b="1" dirty="0" smtClean="0"/>
          </a:p>
          <a:p>
            <a:endParaRPr lang="en-US" sz="1400" b="1" dirty="0" smtClean="0"/>
          </a:p>
          <a:p>
            <a:r>
              <a:rPr lang="en-US" sz="1400" b="1" dirty="0" smtClean="0"/>
              <a:t>2 Adults + 1 Kid (Free - Below 13 years old on 29 Sep 2018) </a:t>
            </a:r>
            <a:endParaRPr lang="en-US" sz="1400" b="1" dirty="0"/>
          </a:p>
          <a:p>
            <a:endParaRPr lang="en-US" sz="1400" b="1" dirty="0"/>
          </a:p>
          <a:p>
            <a:r>
              <a:rPr lang="en-US" sz="1400" b="1" dirty="0" smtClean="0"/>
              <a:t>Kids (x1)</a:t>
            </a:r>
          </a:p>
          <a:p>
            <a:r>
              <a:rPr lang="en-US" sz="1400" b="1" dirty="0" smtClean="0"/>
              <a:t>Regular – Normal (x2)</a:t>
            </a:r>
          </a:p>
          <a:p>
            <a:endParaRPr lang="en-US" sz="1400" b="1" dirty="0"/>
          </a:p>
          <a:p>
            <a:r>
              <a:rPr lang="en-US" sz="1400" dirty="0" smtClean="0"/>
              <a:t>Start </a:t>
            </a:r>
            <a:r>
              <a:rPr lang="en-US" sz="1400" dirty="0"/>
              <a:t>Friday 3pm</a:t>
            </a:r>
          </a:p>
          <a:p>
            <a:r>
              <a:rPr lang="en-US" sz="1400" dirty="0"/>
              <a:t>Till </a:t>
            </a:r>
            <a:r>
              <a:rPr lang="en-US" sz="1400" dirty="0" smtClean="0"/>
              <a:t>Sunday Midnight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5478719"/>
            <a:ext cx="286789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Can we make this all live &amp; Test at 12nn?</a:t>
            </a:r>
          </a:p>
        </p:txBody>
      </p:sp>
    </p:spTree>
    <p:extLst>
      <p:ext uri="{BB962C8B-B14F-4D97-AF65-F5344CB8AC3E}">
        <p14:creationId xmlns:p14="http://schemas.microsoft.com/office/powerpoint/2010/main" val="237023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WMEIMG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Priya Balraju</dc:creator>
  <cp:lastModifiedBy>Priya Balraju</cp:lastModifiedBy>
  <cp:revision>1</cp:revision>
  <dcterms:created xsi:type="dcterms:W3CDTF">2018-08-30T09:01:51Z</dcterms:created>
  <dcterms:modified xsi:type="dcterms:W3CDTF">2018-08-30T09:02:05Z</dcterms:modified>
</cp:coreProperties>
</file>